
<file path=[Content_Types].xml><?xml version="1.0" encoding="utf-8"?>
<Types xmlns="http://schemas.openxmlformats.org/package/2006/content-types">
  <Default ContentType="application/x-fontdata" Extension="fntdata"/>
  <Default ContentType="image/png" Extension="png"/>
  <Default ContentType="application/vnd.openxmlformats-package.relationships+xml" Extension="rels"/>
  <Default ContentType="application/xml" Extension="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viewProps+xml" PartName="/ppt/view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Lst>
  <p:sldSz cy="5143500" cx="9144000"/>
  <p:notesSz cx="6858000" cy="9144000"/>
  <p:embeddedFontLst>
    <p:embeddedFont>
      <p:font typeface="Amatic SC"/>
      <p:regular r:id="rId11"/>
      <p:bold r:id="rId12"/>
    </p:embeddedFont>
    <p:embeddedFont>
      <p:font typeface="Source Code Pro"/>
      <p:regular r:id="rId13"/>
      <p:bold r:id="rId14"/>
      <p:italic r:id="rId15"/>
      <p:boldItalic r:id="rId1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font" Target="fonts/AmaticSC-regular.fntdata"/><Relationship Id="rId10" Type="http://schemas.openxmlformats.org/officeDocument/2006/relationships/slide" Target="slides/slide5.xml"/><Relationship Id="rId13" Type="http://schemas.openxmlformats.org/officeDocument/2006/relationships/font" Target="fonts/SourceCodePro-regular.fntdata"/><Relationship Id="rId12" Type="http://schemas.openxmlformats.org/officeDocument/2006/relationships/font" Target="fonts/AmaticSC-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SourceCodePro-italic.fntdata"/><Relationship Id="rId14" Type="http://schemas.openxmlformats.org/officeDocument/2006/relationships/font" Target="fonts/SourceCodePro-bold.fntdata"/><Relationship Id="rId16" Type="http://schemas.openxmlformats.org/officeDocument/2006/relationships/font" Target="fonts/SourceCodePr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 name="Shape 52"/>
        <p:cNvGrpSpPr/>
        <p:nvPr/>
      </p:nvGrpSpPr>
      <p:grpSpPr>
        <a:xfrm>
          <a:off x="0" y="0"/>
          <a:ext cx="0" cy="0"/>
          <a:chOff x="0" y="0"/>
          <a:chExt cx="0" cy="0"/>
        </a:xfrm>
      </p:grpSpPr>
      <p:sp>
        <p:nvSpPr>
          <p:cNvPr id="53" name="Google Shape;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Google Shape;59;g7031cb3e32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7031cb3e32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g7031cb3e32_0_6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7031cb3e32_0_6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Google Shape;72;g70387a040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70387a040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Google Shape;78;g7031cb3e32_0_6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7031cb3e32_0_6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11700" y="392150"/>
            <a:ext cx="8520600" cy="2690400"/>
          </a:xfrm>
          <a:prstGeom prst="rect">
            <a:avLst/>
          </a:prstGeom>
        </p:spPr>
        <p:txBody>
          <a:bodyPr anchorCtr="0" anchor="ctr" bIns="91425" lIns="91425" spcFirstLastPara="1" rIns="91425" wrap="square" tIns="91425">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p:txBody>
      </p:sp>
      <p:sp>
        <p:nvSpPr>
          <p:cNvPr id="12" name="Google Shape;12;p2"/>
          <p:cNvSpPr txBox="1"/>
          <p:nvPr>
            <p:ph idx="1" type="subTitle"/>
          </p:nvPr>
        </p:nvSpPr>
        <p:spPr>
          <a:xfrm>
            <a:off x="311700" y="3890400"/>
            <a:ext cx="8520600" cy="7062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p:nvPr>
            <p:ph idx="1" type="body"/>
          </p:nvPr>
        </p:nvSpPr>
        <p:spPr>
          <a:xfrm>
            <a:off x="311700" y="33046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spcBef>
                <a:spcPts val="1600"/>
              </a:spcBef>
              <a:spcAft>
                <a:spcPts val="0"/>
              </a:spcAft>
              <a:buClr>
                <a:schemeClr val="accent1"/>
              </a:buClr>
              <a:buSzPts val="1400"/>
              <a:buChar char="○"/>
              <a:defRPr>
                <a:solidFill>
                  <a:schemeClr val="accent1"/>
                </a:solidFill>
                <a:highlight>
                  <a:schemeClr val="dk1"/>
                </a:highlight>
              </a:defRPr>
            </a:lvl2pPr>
            <a:lvl3pPr indent="-317500" lvl="2" marL="1371600" algn="ctr">
              <a:spcBef>
                <a:spcPts val="1600"/>
              </a:spcBef>
              <a:spcAft>
                <a:spcPts val="0"/>
              </a:spcAft>
              <a:buClr>
                <a:schemeClr val="accent1"/>
              </a:buClr>
              <a:buSzPts val="1400"/>
              <a:buChar char="■"/>
              <a:defRPr>
                <a:solidFill>
                  <a:schemeClr val="accent1"/>
                </a:solidFill>
                <a:highlight>
                  <a:schemeClr val="dk1"/>
                </a:highlight>
              </a:defRPr>
            </a:lvl3pPr>
            <a:lvl4pPr indent="-317500" lvl="3" marL="1828800" algn="ctr">
              <a:spcBef>
                <a:spcPts val="1600"/>
              </a:spcBef>
              <a:spcAft>
                <a:spcPts val="0"/>
              </a:spcAft>
              <a:buClr>
                <a:schemeClr val="accent1"/>
              </a:buClr>
              <a:buSzPts val="1400"/>
              <a:buChar char="●"/>
              <a:defRPr>
                <a:solidFill>
                  <a:schemeClr val="accent1"/>
                </a:solidFill>
                <a:highlight>
                  <a:schemeClr val="dk1"/>
                </a:highlight>
              </a:defRPr>
            </a:lvl4pPr>
            <a:lvl5pPr indent="-317500" lvl="4" marL="2286000" algn="ctr">
              <a:spcBef>
                <a:spcPts val="1600"/>
              </a:spcBef>
              <a:spcAft>
                <a:spcPts val="0"/>
              </a:spcAft>
              <a:buClr>
                <a:schemeClr val="accent1"/>
              </a:buClr>
              <a:buSzPts val="1400"/>
              <a:buChar char="○"/>
              <a:defRPr>
                <a:solidFill>
                  <a:schemeClr val="accent1"/>
                </a:solidFill>
                <a:highlight>
                  <a:schemeClr val="dk1"/>
                </a:highlight>
              </a:defRPr>
            </a:lvl5pPr>
            <a:lvl6pPr indent="-317500" lvl="5" marL="2743200" algn="ctr">
              <a:spcBef>
                <a:spcPts val="1600"/>
              </a:spcBef>
              <a:spcAft>
                <a:spcPts val="0"/>
              </a:spcAft>
              <a:buClr>
                <a:schemeClr val="accent1"/>
              </a:buClr>
              <a:buSzPts val="1400"/>
              <a:buChar char="■"/>
              <a:defRPr>
                <a:solidFill>
                  <a:schemeClr val="accent1"/>
                </a:solidFill>
                <a:highlight>
                  <a:schemeClr val="dk1"/>
                </a:highlight>
              </a:defRPr>
            </a:lvl6pPr>
            <a:lvl7pPr indent="-317500" lvl="6" marL="3200400" algn="ctr">
              <a:spcBef>
                <a:spcPts val="1600"/>
              </a:spcBef>
              <a:spcAft>
                <a:spcPts val="0"/>
              </a:spcAft>
              <a:buClr>
                <a:schemeClr val="accent1"/>
              </a:buClr>
              <a:buSzPts val="1400"/>
              <a:buChar char="●"/>
              <a:defRPr>
                <a:solidFill>
                  <a:schemeClr val="accent1"/>
                </a:solidFill>
                <a:highlight>
                  <a:schemeClr val="dk1"/>
                </a:highlight>
              </a:defRPr>
            </a:lvl7pPr>
            <a:lvl8pPr indent="-317500" lvl="7" marL="3657600" algn="ctr">
              <a:spcBef>
                <a:spcPts val="1600"/>
              </a:spcBef>
              <a:spcAft>
                <a:spcPts val="0"/>
              </a:spcAft>
              <a:buClr>
                <a:schemeClr val="accent1"/>
              </a:buClr>
              <a:buSzPts val="1400"/>
              <a:buChar char="○"/>
              <a:defRPr>
                <a:solidFill>
                  <a:schemeClr val="accent1"/>
                </a:solidFill>
                <a:highlight>
                  <a:schemeClr val="dk1"/>
                </a:highlight>
              </a:defRPr>
            </a:lvl8pPr>
            <a:lvl9pPr indent="-317500" lvl="8" marL="4114800" algn="ctr">
              <a:spcBef>
                <a:spcPts val="1600"/>
              </a:spcBef>
              <a:spcAft>
                <a:spcPts val="1600"/>
              </a:spcAft>
              <a:buClr>
                <a:schemeClr val="accent1"/>
              </a:buClr>
              <a:buSzPts val="1400"/>
              <a:buChar char="■"/>
              <a:defRPr>
                <a:solidFill>
                  <a:schemeClr val="accent1"/>
                </a:solidFill>
                <a:highlight>
                  <a:schemeClr val="dk1"/>
                </a:highlight>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19" name="Google Shape;19;p4"/>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5"/>
          <p:cNvSpPr txBox="1"/>
          <p:nvPr>
            <p:ph idx="1" type="body"/>
          </p:nvPr>
        </p:nvSpPr>
        <p:spPr>
          <a:xfrm>
            <a:off x="311700" y="1228675"/>
            <a:ext cx="3999900" cy="334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2" type="body"/>
          </p:nvPr>
        </p:nvSpPr>
        <p:spPr>
          <a:xfrm>
            <a:off x="4832400" y="1228675"/>
            <a:ext cx="3999900" cy="334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04800" y="309350"/>
            <a:ext cx="8537700" cy="748200"/>
          </a:xfrm>
          <a:prstGeom prst="rect">
            <a:avLst/>
          </a:prstGeom>
        </p:spPr>
        <p:txBody>
          <a:bodyPr anchorCtr="0" anchor="t" bIns="91425" lIns="91425" spcFirstLastPara="1" rIns="91425" wrap="square" tIns="91425">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4"/>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9"/>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40" name="Google Shape;40;p9"/>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accent1"/>
              </a:buClr>
              <a:buSzPts val="1800"/>
              <a:buChar char="●"/>
              <a:defRPr>
                <a:solidFill>
                  <a:schemeClr val="accent1"/>
                </a:solidFill>
                <a:highlight>
                  <a:schemeClr val="lt1"/>
                </a:highlight>
              </a:defRPr>
            </a:lvl1pPr>
            <a:lvl2pPr indent="-317500" lvl="1" marL="914400">
              <a:spcBef>
                <a:spcPts val="1600"/>
              </a:spcBef>
              <a:spcAft>
                <a:spcPts val="0"/>
              </a:spcAft>
              <a:buClr>
                <a:schemeClr val="accent1"/>
              </a:buClr>
              <a:buSzPts val="1400"/>
              <a:buChar char="○"/>
              <a:defRPr>
                <a:solidFill>
                  <a:schemeClr val="accent1"/>
                </a:solidFill>
                <a:highlight>
                  <a:schemeClr val="lt1"/>
                </a:highlight>
              </a:defRPr>
            </a:lvl2pPr>
            <a:lvl3pPr indent="-317500" lvl="2" marL="1371600">
              <a:spcBef>
                <a:spcPts val="1600"/>
              </a:spcBef>
              <a:spcAft>
                <a:spcPts val="0"/>
              </a:spcAft>
              <a:buClr>
                <a:schemeClr val="accent1"/>
              </a:buClr>
              <a:buSzPts val="1400"/>
              <a:buChar char="■"/>
              <a:defRPr>
                <a:solidFill>
                  <a:schemeClr val="accent1"/>
                </a:solidFill>
                <a:highlight>
                  <a:schemeClr val="lt1"/>
                </a:highlight>
              </a:defRPr>
            </a:lvl3pPr>
            <a:lvl4pPr indent="-317500" lvl="3" marL="1828800">
              <a:spcBef>
                <a:spcPts val="1600"/>
              </a:spcBef>
              <a:spcAft>
                <a:spcPts val="0"/>
              </a:spcAft>
              <a:buClr>
                <a:schemeClr val="accent1"/>
              </a:buClr>
              <a:buSzPts val="1400"/>
              <a:buChar char="●"/>
              <a:defRPr>
                <a:solidFill>
                  <a:schemeClr val="accent1"/>
                </a:solidFill>
                <a:highlight>
                  <a:schemeClr val="lt1"/>
                </a:highlight>
              </a:defRPr>
            </a:lvl4pPr>
            <a:lvl5pPr indent="-317500" lvl="4" marL="2286000">
              <a:spcBef>
                <a:spcPts val="1600"/>
              </a:spcBef>
              <a:spcAft>
                <a:spcPts val="0"/>
              </a:spcAft>
              <a:buClr>
                <a:schemeClr val="accent1"/>
              </a:buClr>
              <a:buSzPts val="1400"/>
              <a:buChar char="○"/>
              <a:defRPr>
                <a:solidFill>
                  <a:schemeClr val="accent1"/>
                </a:solidFill>
                <a:highlight>
                  <a:schemeClr val="lt1"/>
                </a:highlight>
              </a:defRPr>
            </a:lvl5pPr>
            <a:lvl6pPr indent="-317500" lvl="5" marL="2743200">
              <a:spcBef>
                <a:spcPts val="1600"/>
              </a:spcBef>
              <a:spcAft>
                <a:spcPts val="0"/>
              </a:spcAft>
              <a:buClr>
                <a:schemeClr val="accent1"/>
              </a:buClr>
              <a:buSzPts val="1400"/>
              <a:buChar char="■"/>
              <a:defRPr>
                <a:solidFill>
                  <a:schemeClr val="accent1"/>
                </a:solidFill>
                <a:highlight>
                  <a:schemeClr val="lt1"/>
                </a:highlight>
              </a:defRPr>
            </a:lvl6pPr>
            <a:lvl7pPr indent="-317500" lvl="6" marL="3200400">
              <a:spcBef>
                <a:spcPts val="1600"/>
              </a:spcBef>
              <a:spcAft>
                <a:spcPts val="0"/>
              </a:spcAft>
              <a:buClr>
                <a:schemeClr val="accent1"/>
              </a:buClr>
              <a:buSzPts val="1400"/>
              <a:buChar char="●"/>
              <a:defRPr>
                <a:solidFill>
                  <a:schemeClr val="accent1"/>
                </a:solidFill>
                <a:highlight>
                  <a:schemeClr val="lt1"/>
                </a:highlight>
              </a:defRPr>
            </a:lvl7pPr>
            <a:lvl8pPr indent="-317500" lvl="7" marL="3657600">
              <a:spcBef>
                <a:spcPts val="1600"/>
              </a:spcBef>
              <a:spcAft>
                <a:spcPts val="0"/>
              </a:spcAft>
              <a:buClr>
                <a:schemeClr val="accent1"/>
              </a:buClr>
              <a:buSzPts val="1400"/>
              <a:buChar char="○"/>
              <a:defRPr>
                <a:solidFill>
                  <a:schemeClr val="accent1"/>
                </a:solidFill>
                <a:highlight>
                  <a:schemeClr val="lt1"/>
                </a:highlight>
              </a:defRPr>
            </a:lvl8pPr>
            <a:lvl9pPr indent="-317500" lvl="8" marL="4114800">
              <a:spcBef>
                <a:spcPts val="1600"/>
              </a:spcBef>
              <a:spcAft>
                <a:spcPts val="1600"/>
              </a:spcAft>
              <a:buClr>
                <a:schemeClr val="accent1"/>
              </a:buClr>
              <a:buSzPts val="1400"/>
              <a:buChar char="■"/>
              <a:defRPr>
                <a:solidFill>
                  <a:schemeClr val="accent1"/>
                </a:solidFill>
                <a:highlight>
                  <a:schemeClr val="lt1"/>
                </a:highlight>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each-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7" name="Google Shape;7;p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p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 name="Shape 55"/>
        <p:cNvGrpSpPr/>
        <p:nvPr/>
      </p:nvGrpSpPr>
      <p:grpSpPr>
        <a:xfrm>
          <a:off x="0" y="0"/>
          <a:ext cx="0" cy="0"/>
          <a:chOff x="0" y="0"/>
          <a:chExt cx="0" cy="0"/>
        </a:xfrm>
      </p:grpSpPr>
      <p:pic>
        <p:nvPicPr>
          <p:cNvPr id="56" name="Google Shape;56;p13"/>
          <p:cNvPicPr preferRelativeResize="0"/>
          <p:nvPr/>
        </p:nvPicPr>
        <p:blipFill>
          <a:blip r:embed="rId3">
            <a:alphaModFix/>
          </a:blip>
          <a:stretch>
            <a:fillRect/>
          </a:stretch>
        </p:blipFill>
        <p:spPr>
          <a:xfrm>
            <a:off x="0" y="0"/>
            <a:ext cx="9137276" cy="5143500"/>
          </a:xfrm>
          <a:prstGeom prst="rect">
            <a:avLst/>
          </a:prstGeom>
          <a:noFill/>
          <a:ln>
            <a:noFill/>
          </a:ln>
        </p:spPr>
      </p:pic>
      <p:sp>
        <p:nvSpPr>
          <p:cNvPr id="57" name="Google Shape;57;p13"/>
          <p:cNvSpPr txBox="1"/>
          <p:nvPr>
            <p:ph type="ctrTitle"/>
          </p:nvPr>
        </p:nvSpPr>
        <p:spPr>
          <a:xfrm>
            <a:off x="1774263" y="690750"/>
            <a:ext cx="5488500" cy="376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pl" sz="9600">
                <a:solidFill>
                  <a:srgbClr val="000000"/>
                </a:solidFill>
              </a:rPr>
              <a:t>Christmas</a:t>
            </a:r>
            <a:endParaRPr sz="9600">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 name="Shape 61"/>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0" y="0"/>
            <a:ext cx="9143987" cy="5143500"/>
          </a:xfrm>
          <a:prstGeom prst="rect">
            <a:avLst/>
          </a:prstGeom>
          <a:noFill/>
          <a:ln>
            <a:noFill/>
          </a:ln>
        </p:spPr>
      </p:pic>
      <p:sp>
        <p:nvSpPr>
          <p:cNvPr id="63" name="Google Shape;63;p14"/>
          <p:cNvSpPr txBox="1"/>
          <p:nvPr>
            <p:ph idx="1" type="body"/>
          </p:nvPr>
        </p:nvSpPr>
        <p:spPr>
          <a:xfrm>
            <a:off x="1758525" y="150275"/>
            <a:ext cx="5721000" cy="2546700"/>
          </a:xfrm>
          <a:prstGeom prst="rect">
            <a:avLst/>
          </a:prstGeom>
          <a:solidFill>
            <a:srgbClr val="660000"/>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i="1" lang="pl" sz="1600">
                <a:solidFill>
                  <a:srgbClr val="FFFFFF"/>
                </a:solidFill>
                <a:latin typeface="Verdana"/>
                <a:ea typeface="Verdana"/>
                <a:cs typeface="Verdana"/>
                <a:sym typeface="Verdana"/>
              </a:rPr>
              <a:t>Christmas is one of the most important holiday for polish people. It begins on 24th December and lasts three days, but preparations start a few days before. People buy presents, send Christmas cards to their family and friends, clean houses, cook Christmas dishes and decorate Christmas trees.</a:t>
            </a:r>
            <a:endParaRPr b="1" i="1" sz="160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45F06"/>
        </a:solidFill>
      </p:bgPr>
    </p:bg>
    <p:spTree>
      <p:nvGrpSpPr>
        <p:cNvPr id="67" name="Shape 67"/>
        <p:cNvGrpSpPr/>
        <p:nvPr/>
      </p:nvGrpSpPr>
      <p:grpSpPr>
        <a:xfrm>
          <a:off x="0" y="0"/>
          <a:ext cx="0" cy="0"/>
          <a:chOff x="0" y="0"/>
          <a:chExt cx="0" cy="0"/>
        </a:xfrm>
      </p:grpSpPr>
      <p:pic>
        <p:nvPicPr>
          <p:cNvPr id="68" name="Google Shape;68;p15"/>
          <p:cNvPicPr preferRelativeResize="0"/>
          <p:nvPr/>
        </p:nvPicPr>
        <p:blipFill>
          <a:blip r:embed="rId3">
            <a:alphaModFix/>
          </a:blip>
          <a:stretch>
            <a:fillRect/>
          </a:stretch>
        </p:blipFill>
        <p:spPr>
          <a:xfrm>
            <a:off x="212075" y="2853160"/>
            <a:ext cx="3786000" cy="2129614"/>
          </a:xfrm>
          <a:prstGeom prst="rect">
            <a:avLst/>
          </a:prstGeom>
          <a:noFill/>
          <a:ln cap="flat" cmpd="sng" w="76200">
            <a:solidFill>
              <a:srgbClr val="FFFFFF"/>
            </a:solidFill>
            <a:prstDash val="solid"/>
            <a:round/>
            <a:headEnd len="sm" w="sm" type="none"/>
            <a:tailEnd len="sm" w="sm" type="none"/>
          </a:ln>
        </p:spPr>
      </p:pic>
      <p:sp>
        <p:nvSpPr>
          <p:cNvPr id="69" name="Google Shape;69;p15"/>
          <p:cNvSpPr txBox="1"/>
          <p:nvPr>
            <p:ph idx="1" type="body"/>
          </p:nvPr>
        </p:nvSpPr>
        <p:spPr>
          <a:xfrm>
            <a:off x="786000" y="50250"/>
            <a:ext cx="7572000" cy="2662200"/>
          </a:xfrm>
          <a:prstGeom prst="rect">
            <a:avLst/>
          </a:prstGeom>
          <a:solidFill>
            <a:srgbClr val="660000"/>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i="1" lang="pl" sz="1600">
                <a:solidFill>
                  <a:srgbClr val="FFFFFF"/>
                </a:solidFill>
                <a:highlight>
                  <a:srgbClr val="660000"/>
                </a:highlight>
                <a:latin typeface="Verdana"/>
                <a:ea typeface="Verdana"/>
                <a:cs typeface="Verdana"/>
                <a:sym typeface="Verdana"/>
              </a:rPr>
              <a:t>On Christmas Eve the whole family sits at the Christmas table. At the beginning of supper people are breaking and sharing of wafer. According to tradition, there should be 12 dishes on the table. The most popular are beetroot soup, carp, dumplings, cheesecake and poppy seed cake. It is also important to leave an extra plate for an unexpected guest. In most families people sing Christmas carols. When the supper is finished, children open their Christmas presents, which are hidden under the Christmas tree. </a:t>
            </a:r>
            <a:endParaRPr b="1" i="1" sz="1600">
              <a:solidFill>
                <a:srgbClr val="FFFFFF"/>
              </a:solidFill>
              <a:latin typeface="Verdana"/>
              <a:ea typeface="Verdana"/>
              <a:cs typeface="Verdana"/>
              <a:sym typeface="Verdana"/>
            </a:endParaRPr>
          </a:p>
        </p:txBody>
      </p:sp>
      <p:pic>
        <p:nvPicPr>
          <p:cNvPr id="70" name="Google Shape;70;p15"/>
          <p:cNvPicPr preferRelativeResize="0"/>
          <p:nvPr/>
        </p:nvPicPr>
        <p:blipFill>
          <a:blip r:embed="rId4">
            <a:alphaModFix/>
          </a:blip>
          <a:stretch>
            <a:fillRect/>
          </a:stretch>
        </p:blipFill>
        <p:spPr>
          <a:xfrm>
            <a:off x="5145000" y="2854825"/>
            <a:ext cx="3780000" cy="2126250"/>
          </a:xfrm>
          <a:prstGeom prst="rect">
            <a:avLst/>
          </a:prstGeom>
          <a:noFill/>
          <a:ln cap="flat" cmpd="sng" w="76200">
            <a:solidFill>
              <a:srgbClr val="FFFFFF"/>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 name="Shape 74"/>
        <p:cNvGrpSpPr/>
        <p:nvPr/>
      </p:nvGrpSpPr>
      <p:grpSpPr>
        <a:xfrm>
          <a:off x="0" y="0"/>
          <a:ext cx="0" cy="0"/>
          <a:chOff x="0" y="0"/>
          <a:chExt cx="0" cy="0"/>
        </a:xfrm>
      </p:grpSpPr>
      <p:pic>
        <p:nvPicPr>
          <p:cNvPr id="75" name="Google Shape;75;p16"/>
          <p:cNvPicPr preferRelativeResize="0"/>
          <p:nvPr/>
        </p:nvPicPr>
        <p:blipFill>
          <a:blip r:embed="rId3">
            <a:alphaModFix/>
          </a:blip>
          <a:stretch>
            <a:fillRect/>
          </a:stretch>
        </p:blipFill>
        <p:spPr>
          <a:xfrm>
            <a:off x="0" y="0"/>
            <a:ext cx="9144000" cy="5143500"/>
          </a:xfrm>
          <a:prstGeom prst="rect">
            <a:avLst/>
          </a:prstGeom>
          <a:noFill/>
          <a:ln>
            <a:noFill/>
          </a:ln>
        </p:spPr>
      </p:pic>
      <p:sp>
        <p:nvSpPr>
          <p:cNvPr id="76" name="Google Shape;76;p16"/>
          <p:cNvSpPr txBox="1"/>
          <p:nvPr>
            <p:ph idx="1" type="body"/>
          </p:nvPr>
        </p:nvSpPr>
        <p:spPr>
          <a:xfrm>
            <a:off x="1446600" y="1138250"/>
            <a:ext cx="6461400" cy="2518500"/>
          </a:xfrm>
          <a:prstGeom prst="rect">
            <a:avLst/>
          </a:prstGeom>
          <a:solidFill>
            <a:srgbClr val="5B0F00"/>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i="1" lang="pl" sz="1600">
                <a:solidFill>
                  <a:schemeClr val="lt1"/>
                </a:solidFill>
                <a:latin typeface="Verdana"/>
                <a:ea typeface="Verdana"/>
                <a:cs typeface="Verdana"/>
                <a:sym typeface="Verdana"/>
              </a:rPr>
              <a:t>At midnight some people go to the church for Midnight Mass. It’s a special Holy Mass where people are celebrating Jesus birthdays.</a:t>
            </a:r>
            <a:endParaRPr b="1" i="1" sz="1600">
              <a:solidFill>
                <a:schemeClr val="lt1"/>
              </a:solidFill>
              <a:latin typeface="Arial"/>
              <a:ea typeface="Arial"/>
              <a:cs typeface="Arial"/>
              <a:sym typeface="Arial"/>
            </a:endParaRPr>
          </a:p>
          <a:p>
            <a:pPr indent="0" lvl="0" marL="0" rtl="0" algn="ctr">
              <a:spcBef>
                <a:spcPts val="0"/>
              </a:spcBef>
              <a:spcAft>
                <a:spcPts val="0"/>
              </a:spcAft>
              <a:buNone/>
            </a:pPr>
            <a:r>
              <a:rPr b="1" i="1" lang="pl" sz="1600">
                <a:solidFill>
                  <a:schemeClr val="lt1"/>
                </a:solidFill>
                <a:latin typeface="Verdana"/>
                <a:ea typeface="Verdana"/>
                <a:cs typeface="Verdana"/>
                <a:sym typeface="Verdana"/>
              </a:rPr>
              <a:t>For the next two days people are celebrating, spending time with others and enjoying this happy time.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 name="Shape 80"/>
        <p:cNvGrpSpPr/>
        <p:nvPr/>
      </p:nvGrpSpPr>
      <p:grpSpPr>
        <a:xfrm>
          <a:off x="0" y="0"/>
          <a:ext cx="0" cy="0"/>
          <a:chOff x="0" y="0"/>
          <a:chExt cx="0" cy="0"/>
        </a:xfrm>
      </p:grpSpPr>
      <p:pic>
        <p:nvPicPr>
          <p:cNvPr id="81" name="Google Shape;81;p17"/>
          <p:cNvPicPr preferRelativeResize="0"/>
          <p:nvPr/>
        </p:nvPicPr>
        <p:blipFill>
          <a:blip r:embed="rId3">
            <a:alphaModFix/>
          </a:blip>
          <a:stretch>
            <a:fillRect/>
          </a:stretch>
        </p:blipFill>
        <p:spPr>
          <a:xfrm>
            <a:off x="3363" y="0"/>
            <a:ext cx="9137276" cy="5143500"/>
          </a:xfrm>
          <a:prstGeom prst="rect">
            <a:avLst/>
          </a:prstGeom>
          <a:noFill/>
          <a:ln>
            <a:noFill/>
          </a:ln>
        </p:spPr>
      </p:pic>
      <p:sp>
        <p:nvSpPr>
          <p:cNvPr id="82" name="Google Shape;82;p17"/>
          <p:cNvSpPr txBox="1"/>
          <p:nvPr>
            <p:ph idx="1" type="body"/>
          </p:nvPr>
        </p:nvSpPr>
        <p:spPr>
          <a:xfrm>
            <a:off x="311700" y="901650"/>
            <a:ext cx="8520600" cy="3340200"/>
          </a:xfrm>
          <a:prstGeom prst="rect">
            <a:avLst/>
          </a:prstGeom>
          <a:solidFill>
            <a:srgbClr val="660000"/>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1600"/>
              </a:spcAft>
              <a:buNone/>
            </a:pPr>
            <a:r>
              <a:rPr lang="pl" sz="6000">
                <a:solidFill>
                  <a:srgbClr val="FFFFFF"/>
                </a:solidFill>
              </a:rPr>
              <a:t>Thank you! </a:t>
            </a:r>
            <a:endParaRPr sz="6000">
              <a:solidFill>
                <a:srgbClr val="FFFFFF"/>
              </a:solidFill>
            </a:endParaRPr>
          </a:p>
        </p:txBody>
      </p:sp>
      <p:sp>
        <p:nvSpPr>
          <p:cNvPr id="83" name="Google Shape;83;p17"/>
          <p:cNvSpPr txBox="1"/>
          <p:nvPr/>
        </p:nvSpPr>
        <p:spPr>
          <a:xfrm>
            <a:off x="411075" y="3830050"/>
            <a:ext cx="4421700" cy="19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a:solidFill>
                  <a:srgbClr val="FFFFFF"/>
                </a:solidFill>
                <a:latin typeface="Source Code Pro"/>
                <a:ea typeface="Source Code Pro"/>
                <a:cs typeface="Source Code Pro"/>
                <a:sym typeface="Source Code Pro"/>
              </a:rPr>
              <a:t>Adam Juszczyk</a:t>
            </a:r>
            <a:endParaRPr>
              <a:solidFill>
                <a:srgbClr val="FFFFFF"/>
              </a:solidFill>
              <a:latin typeface="Source Code Pro"/>
              <a:ea typeface="Source Code Pro"/>
              <a:cs typeface="Source Code Pro"/>
              <a:sym typeface="Source Code Pro"/>
            </a:endParaRPr>
          </a:p>
        </p:txBody>
      </p:sp>
    </p:spTree>
  </p:cSld>
  <p:clrMapOvr>
    <a:masterClrMapping/>
  </p:clrMapOvr>
</p:sld>
</file>

<file path=ppt/theme/theme1.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